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258" r:id="rId3"/>
    <p:sldId id="259" r:id="rId4"/>
    <p:sldId id="294" r:id="rId5"/>
    <p:sldId id="287" r:id="rId6"/>
    <p:sldId id="289" r:id="rId7"/>
    <p:sldId id="299" r:id="rId8"/>
    <p:sldId id="279" r:id="rId9"/>
    <p:sldId id="276" r:id="rId10"/>
    <p:sldId id="278" r:id="rId11"/>
    <p:sldId id="288" r:id="rId12"/>
    <p:sldId id="281" r:id="rId13"/>
    <p:sldId id="272" r:id="rId14"/>
    <p:sldId id="273" r:id="rId15"/>
    <p:sldId id="298" r:id="rId16"/>
    <p:sldId id="292" r:id="rId17"/>
    <p:sldId id="291" r:id="rId18"/>
    <p:sldId id="295" r:id="rId19"/>
    <p:sldId id="296" r:id="rId20"/>
    <p:sldId id="283" r:id="rId21"/>
    <p:sldId id="270" r:id="rId22"/>
    <p:sldId id="282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380256"/>
    <a:srgbClr val="F7C303"/>
    <a:srgbClr val="DEA900"/>
    <a:srgbClr val="9A57CD"/>
    <a:srgbClr val="3F3F3F"/>
    <a:srgbClr val="B17ED8"/>
    <a:srgbClr val="C39BE1"/>
    <a:srgbClr val="00FF00"/>
    <a:srgbClr val="6F6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E5B65-7285-4BA8-B00A-5E0C92AAF9B1}" v="3" dt="2020-12-10T05:17:04.835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3" autoAdjust="0"/>
    <p:restoredTop sz="93520" autoAdjust="0"/>
  </p:normalViewPr>
  <p:slideViewPr>
    <p:cSldViewPr>
      <p:cViewPr varScale="1">
        <p:scale>
          <a:sx n="71" d="100"/>
          <a:sy n="71" d="100"/>
        </p:scale>
        <p:origin x="432" y="78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  <pc:docChgLst>
    <pc:chgData name="김 영준" userId="7be44b330a9232df" providerId="LiveId" clId="{33FE5B65-7285-4BA8-B00A-5E0C92AAF9B1}"/>
    <pc:docChg chg="undo custSel delSld modSld">
      <pc:chgData name="김 영준" userId="7be44b330a9232df" providerId="LiveId" clId="{33FE5B65-7285-4BA8-B00A-5E0C92AAF9B1}" dt="2020-12-10T05:17:50.760" v="34" actId="47"/>
      <pc:docMkLst>
        <pc:docMk/>
      </pc:docMkLst>
      <pc:sldChg chg="addSp delSp modSp mod">
        <pc:chgData name="김 영준" userId="7be44b330a9232df" providerId="LiveId" clId="{33FE5B65-7285-4BA8-B00A-5E0C92AAF9B1}" dt="2020-12-10T05:17:21.947" v="26" actId="1076"/>
        <pc:sldMkLst>
          <pc:docMk/>
          <pc:sldMk cId="0" sldId="258"/>
        </pc:sldMkLst>
        <pc:spChg chg="add del mod">
          <ac:chgData name="김 영준" userId="7be44b330a9232df" providerId="LiveId" clId="{33FE5B65-7285-4BA8-B00A-5E0C92AAF9B1}" dt="2020-12-10T05:17:19.182" v="25" actId="478"/>
          <ac:spMkLst>
            <pc:docMk/>
            <pc:sldMk cId="0" sldId="258"/>
            <ac:spMk id="2" creationId="{8921325B-6C40-4861-B163-75BB1B72212C}"/>
          </ac:spMkLst>
        </pc:spChg>
        <pc:spChg chg="mod">
          <ac:chgData name="김 영준" userId="7be44b330a9232df" providerId="LiveId" clId="{33FE5B65-7285-4BA8-B00A-5E0C92AAF9B1}" dt="2020-12-10T05:17:21.947" v="26" actId="1076"/>
          <ac:spMkLst>
            <pc:docMk/>
            <pc:sldMk cId="0" sldId="258"/>
            <ac:spMk id="41" creationId="{8E303470-E102-4269-B1CE-BA7327956F53}"/>
          </ac:spMkLst>
        </pc:spChg>
      </pc:sldChg>
      <pc:sldChg chg="modSp del mod">
        <pc:chgData name="김 영준" userId="7be44b330a9232df" providerId="LiveId" clId="{33FE5B65-7285-4BA8-B00A-5E0C92AAF9B1}" dt="2020-12-10T05:17:50.760" v="34" actId="47"/>
        <pc:sldMkLst>
          <pc:docMk/>
          <pc:sldMk cId="1895054057" sldId="271"/>
        </pc:sldMkLst>
        <pc:spChg chg="mod">
          <ac:chgData name="김 영준" userId="7be44b330a9232df" providerId="LiveId" clId="{33FE5B65-7285-4BA8-B00A-5E0C92AAF9B1}" dt="2020-12-10T05:17:47.943" v="33" actId="20577"/>
          <ac:spMkLst>
            <pc:docMk/>
            <pc:sldMk cId="1895054057" sldId="271"/>
            <ac:spMk id="31" creationId="{45319B22-6122-45F0-8E10-A9844731B1F2}"/>
          </ac:spMkLst>
        </pc:spChg>
      </pc:sldChg>
      <pc:sldChg chg="addSp modSp mod">
        <pc:chgData name="김 영준" userId="7be44b330a9232df" providerId="LiveId" clId="{33FE5B65-7285-4BA8-B00A-5E0C92AAF9B1}" dt="2020-12-10T05:16:34.925" v="13"/>
        <pc:sldMkLst>
          <pc:docMk/>
          <pc:sldMk cId="0" sldId="297"/>
        </pc:sldMkLst>
        <pc:spChg chg="add mod">
          <ac:chgData name="김 영준" userId="7be44b330a9232df" providerId="LiveId" clId="{33FE5B65-7285-4BA8-B00A-5E0C92AAF9B1}" dt="2020-12-10T05:16:31.123" v="1" actId="1076"/>
          <ac:spMkLst>
            <pc:docMk/>
            <pc:sldMk cId="0" sldId="297"/>
            <ac:spMk id="6" creationId="{510A1F00-8A2E-446C-AF5D-7F04C68A50B6}"/>
          </ac:spMkLst>
        </pc:spChg>
        <pc:spChg chg="add mod">
          <ac:chgData name="김 영준" userId="7be44b330a9232df" providerId="LiveId" clId="{33FE5B65-7285-4BA8-B00A-5E0C92AAF9B1}" dt="2020-12-10T05:16:34.925" v="13"/>
          <ac:spMkLst>
            <pc:docMk/>
            <pc:sldMk cId="0" sldId="297"/>
            <ac:spMk id="7" creationId="{9AD4DC7B-02FD-42B4-8B84-BBFC0B5933C3}"/>
          </ac:spMkLst>
        </pc:spChg>
        <pc:cxnChg chg="add mod">
          <ac:chgData name="김 영준" userId="7be44b330a9232df" providerId="LiveId" clId="{33FE5B65-7285-4BA8-B00A-5E0C92AAF9B1}" dt="2020-12-10T05:16:31.123" v="1" actId="1076"/>
          <ac:cxnSpMkLst>
            <pc:docMk/>
            <pc:sldMk cId="0" sldId="297"/>
            <ac:cxnSpMk id="8" creationId="{9BF9A596-DA71-42FA-8ED0-56D1674F16A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low-poly-cube-world-170440" TargetMode="External"/><Relationship Id="rId2" Type="http://schemas.openxmlformats.org/officeDocument/2006/relationships/hyperlink" Target="https://assetstore.unity.com/packages/3d/characters/humanoids/fantasy/polygon-mini-fantasy-character-pack-1220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k3HrgdHDOm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제안서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2E48DB6-4888-4E9D-BD98-1A460F1B4999}"/>
              </a:ext>
            </a:extLst>
          </p:cNvPr>
          <p:cNvGrpSpPr/>
          <p:nvPr/>
        </p:nvGrpSpPr>
        <p:grpSpPr>
          <a:xfrm>
            <a:off x="10534484" y="1562100"/>
            <a:ext cx="1676400" cy="2364711"/>
            <a:chOff x="8610600" y="1515021"/>
            <a:chExt cx="1267166" cy="17874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2BD5A9-8305-4934-80B3-4029DE37C63D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352983DB-76A1-466F-8BED-FAC487BE9EAD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E9EAEB1-F773-4131-8F54-37A83F448D72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19632D-B308-4A1C-AFE7-203DBEE4A617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E55D9980-8ED0-4019-B6E5-BF9A1D609CF4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2D91A3C-9FA7-44B5-9952-348A3FFFB5AE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BA0943B-C2A7-4E30-8EAD-10F558027542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6D33DF-87B6-4EE4-98BA-30558A3C3D15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3AAD6C-F5C9-4C28-A20E-E0BD80426757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06A8081-D7BB-401F-B9BC-2E814F55AB05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6233C6C-BF9A-40D1-9729-A0C8B3172B4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0" name="사각형: 잘린 대각선 방향 모서리 69">
                <a:extLst>
                  <a:ext uri="{FF2B5EF4-FFF2-40B4-BE49-F238E27FC236}">
                    <a16:creationId xmlns:a16="http://schemas.microsoft.com/office/drawing/2014/main" id="{5FFC83E5-7287-4F2D-BEC7-35987A09EC15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FDBCFF-9F50-4F7E-90A4-D7901F0BA827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75E080-5E63-4C3A-8F6F-9CF0AE6E56AA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3C6EC0EE-868E-4A39-9C74-F68FDE53B0F3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F63B5EBA-E9F9-4DCD-9484-59C1A85C014A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2EA1396A-CFC5-4579-8E67-B1C2E627922A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F18BD812-CF64-478B-96B7-FF360A99C9EF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" name="사각형: 잘린 위쪽 모서리 9">
                  <a:extLst>
                    <a:ext uri="{FF2B5EF4-FFF2-40B4-BE49-F238E27FC236}">
                      <a16:creationId xmlns:a16="http://schemas.microsoft.com/office/drawing/2014/main" id="{601E448F-9613-493A-B585-8D143C12B6B9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A0697B-FA03-43CC-B937-8334E880FF54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8A4A1AC-149A-48AF-95E1-8EBC921B2AEF}"/>
              </a:ext>
            </a:extLst>
          </p:cNvPr>
          <p:cNvGrpSpPr/>
          <p:nvPr/>
        </p:nvGrpSpPr>
        <p:grpSpPr>
          <a:xfrm>
            <a:off x="10524545" y="4523761"/>
            <a:ext cx="1676400" cy="2364711"/>
            <a:chOff x="8610600" y="1515021"/>
            <a:chExt cx="1267166" cy="1787450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4834E3CA-7D3B-487B-AAAE-0089BF4B0E1E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179" name="사각형: 둥근 모서리 178">
                <a:extLst>
                  <a:ext uri="{FF2B5EF4-FFF2-40B4-BE49-F238E27FC236}">
                    <a16:creationId xmlns:a16="http://schemas.microsoft.com/office/drawing/2014/main" id="{095D0499-C7A4-4FC5-92B0-71EF1F91EAF3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사각형: 둥근 모서리 179">
                <a:extLst>
                  <a:ext uri="{FF2B5EF4-FFF2-40B4-BE49-F238E27FC236}">
                    <a16:creationId xmlns:a16="http://schemas.microsoft.com/office/drawing/2014/main" id="{7AF98CC0-73A2-4A6C-972E-4D79031F47BB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E71567F-538C-4F4F-A651-892B23BFB2A3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각형: 잘린 대각선 방향 모서리 162">
              <a:extLst>
                <a:ext uri="{FF2B5EF4-FFF2-40B4-BE49-F238E27FC236}">
                  <a16:creationId xmlns:a16="http://schemas.microsoft.com/office/drawing/2014/main" id="{E627F1C9-5805-4AB6-98F1-7A93DD04FC3C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5A149FBC-797D-4238-AE92-7443000816B1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D564E6AC-1FD1-4669-9682-9F837D771389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CEA3CEC5-81F7-461F-BFD8-F06161595436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7C099975-8111-424D-BC33-57F128556C0E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B90AA58-5C7E-4F98-96F5-EF813A7E4D2B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7BB7DFCC-A90E-46D3-8CA7-44C986247B3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74" name="사각형: 잘린 대각선 방향 모서리 173">
                <a:extLst>
                  <a:ext uri="{FF2B5EF4-FFF2-40B4-BE49-F238E27FC236}">
                    <a16:creationId xmlns:a16="http://schemas.microsoft.com/office/drawing/2014/main" id="{E0E458AD-82AC-4196-B878-7796A818EC32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241298C7-587A-40A3-88F7-B32E22868532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783B2BA8-1A60-48FF-937E-6D51C4D39FA3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78F91975-62D6-40BB-837F-57FD028F0930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B465FB52-7A06-49E7-9692-D0DAE81C0395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0052C077-1ADE-48DA-9A95-6D78CA365AE9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969B2C5-9F2D-4D26-B88D-EB8E745DAE96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9" name="사각형: 잘린 위쪽 모서리 168">
                  <a:extLst>
                    <a:ext uri="{FF2B5EF4-FFF2-40B4-BE49-F238E27FC236}">
                      <a16:creationId xmlns:a16="http://schemas.microsoft.com/office/drawing/2014/main" id="{27BE3132-7F0D-4537-ABCF-59F5611BC535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0037443-F1C7-43B0-AF53-F8ABCAFDE44A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64F0198-8CA3-4BF1-B0F0-D27795E6FA2A}"/>
              </a:ext>
            </a:extLst>
          </p:cNvPr>
          <p:cNvGrpSpPr/>
          <p:nvPr/>
        </p:nvGrpSpPr>
        <p:grpSpPr>
          <a:xfrm>
            <a:off x="10493963" y="7403195"/>
            <a:ext cx="1676400" cy="2364711"/>
            <a:chOff x="8610600" y="1515021"/>
            <a:chExt cx="1267166" cy="1787450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A602AA69-28FF-4CF6-B3B0-94D81DD8A236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F3502EDD-02D2-43D9-AE64-852CC4754DAE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16E3FCC7-B21C-4CBD-B6FC-E2AA5F4369D9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A5E0911-D300-4A66-87A7-2961FE9E5A6E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잘린 대각선 방향 모서리 187">
              <a:extLst>
                <a:ext uri="{FF2B5EF4-FFF2-40B4-BE49-F238E27FC236}">
                  <a16:creationId xmlns:a16="http://schemas.microsoft.com/office/drawing/2014/main" id="{FD0E7C56-D769-4FE4-816B-094FCB854B76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CDE9A334-CB3A-4170-B5AF-CA6B7BA0AEE8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9DB344CC-9891-4D93-99F8-ED3666F519C7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58441A23-4FF5-4A9A-BDB7-E82DA2F82EE7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7E6E4B65-3AE6-467F-838A-2A8DDC45A053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5D4C7A78-5E28-4082-9792-DA339CF0DCEA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98E90BB9-4D36-48C4-9BEA-34A36C048220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9" name="사각형: 잘린 대각선 방향 모서리 198">
                <a:extLst>
                  <a:ext uri="{FF2B5EF4-FFF2-40B4-BE49-F238E27FC236}">
                    <a16:creationId xmlns:a16="http://schemas.microsoft.com/office/drawing/2014/main" id="{05E00311-40A3-4E60-883F-94DF6A8BAEA7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55E08310-2ECF-44EF-BBFB-D4CA7EF26335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BB4D3C6C-30A8-4A95-B301-A3C5342827A8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6885B326-691D-4B11-ABE4-9B76D5C6C9EF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95" name="직사각형 194">
                    <a:extLst>
                      <a:ext uri="{FF2B5EF4-FFF2-40B4-BE49-F238E27FC236}">
                        <a16:creationId xmlns:a16="http://schemas.microsoft.com/office/drawing/2014/main" id="{4A74D888-7F66-469D-9A7C-E1FD23883821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6" name="직사각형 195">
                    <a:extLst>
                      <a:ext uri="{FF2B5EF4-FFF2-40B4-BE49-F238E27FC236}">
                        <a16:creationId xmlns:a16="http://schemas.microsoft.com/office/drawing/2014/main" id="{5536F1EB-D5F7-4C26-B42F-6FD59CCD8943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7" name="직사각형 196">
                    <a:extLst>
                      <a:ext uri="{FF2B5EF4-FFF2-40B4-BE49-F238E27FC236}">
                        <a16:creationId xmlns:a16="http://schemas.microsoft.com/office/drawing/2014/main" id="{8D82DD3F-ED45-4494-91F8-22C08E5F43FD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4" name="사각형: 잘린 위쪽 모서리 193">
                  <a:extLst>
                    <a:ext uri="{FF2B5EF4-FFF2-40B4-BE49-F238E27FC236}">
                      <a16:creationId xmlns:a16="http://schemas.microsoft.com/office/drawing/2014/main" id="{D24C84B0-7FD0-484B-9482-34199B440744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31F9F3C2-9FBA-4F24-ADD2-6BEF896A4105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8D0F872-41A7-4BC9-9DD8-798C49722DDC}"/>
              </a:ext>
            </a:extLst>
          </p:cNvPr>
          <p:cNvGrpSpPr/>
          <p:nvPr/>
        </p:nvGrpSpPr>
        <p:grpSpPr>
          <a:xfrm>
            <a:off x="4237949" y="1788089"/>
            <a:ext cx="6462164" cy="3153752"/>
            <a:chOff x="4237949" y="1515020"/>
            <a:chExt cx="6462164" cy="315375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E46A012-E23F-48FC-BEC0-BADAC77ED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53" y="2157344"/>
              <a:ext cx="1525316" cy="2511428"/>
            </a:xfrm>
            <a:prstGeom prst="rect">
              <a:avLst/>
            </a:prstGeom>
          </p:spPr>
        </p:pic>
        <p:sp>
          <p:nvSpPr>
            <p:cNvPr id="223" name="Object 6">
              <a:extLst>
                <a:ext uri="{FF2B5EF4-FFF2-40B4-BE49-F238E27FC236}">
                  <a16:creationId xmlns:a16="http://schemas.microsoft.com/office/drawing/2014/main" id="{D51A4E1E-C0A3-4EAF-88D0-2ADF60CD7C4D}"/>
                </a:ext>
              </a:extLst>
            </p:cNvPr>
            <p:cNvSpPr txBox="1"/>
            <p:nvPr/>
          </p:nvSpPr>
          <p:spPr>
            <a:xfrm>
              <a:off x="4237949" y="1515020"/>
              <a:ext cx="3306870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기본 </a:t>
              </a: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스탯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C9C81F-BD99-4368-83DB-753DFBD8717E}"/>
                </a:ext>
              </a:extLst>
            </p:cNvPr>
            <p:cNvSpPr txBox="1"/>
            <p:nvPr/>
          </p:nvSpPr>
          <p:spPr>
            <a:xfrm>
              <a:off x="4751882" y="2381888"/>
              <a:ext cx="5948231" cy="2262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무기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두개의 권총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사거리</a:t>
              </a:r>
              <a:r>
                <a:rPr lang="en-US" altLang="ko-KR" sz="2400" dirty="0"/>
                <a:t>:</a:t>
              </a:r>
              <a:r>
                <a:rPr lang="ko-KR" altLang="en-US" sz="2400" dirty="0"/>
                <a:t> 중거리</a:t>
              </a:r>
              <a:r>
                <a:rPr lang="en-US" altLang="ko-KR" sz="2400" dirty="0"/>
                <a:t>(10</a:t>
              </a:r>
              <a:r>
                <a:rPr lang="ko-KR" altLang="en-US" sz="2400" dirty="0"/>
                <a:t>칸</a:t>
              </a:r>
              <a:r>
                <a:rPr lang="en-US" altLang="ko-KR" sz="2400" dirty="0"/>
                <a:t>)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투사체 발사 형태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일자형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최대 장전 수</a:t>
              </a:r>
              <a:r>
                <a:rPr lang="en-US" altLang="ko-KR" sz="2400" dirty="0"/>
                <a:t>: 3</a:t>
              </a:r>
              <a:endParaRPr lang="ko-KR" altLang="en-US" sz="2400" dirty="0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831A93F9-E888-460E-A243-0818443C0408}"/>
              </a:ext>
            </a:extLst>
          </p:cNvPr>
          <p:cNvGrpSpPr/>
          <p:nvPr/>
        </p:nvGrpSpPr>
        <p:grpSpPr>
          <a:xfrm>
            <a:off x="3951086" y="5493568"/>
            <a:ext cx="6749027" cy="1326332"/>
            <a:chOff x="3951086" y="5067300"/>
            <a:chExt cx="6749027" cy="1326332"/>
          </a:xfrm>
        </p:grpSpPr>
        <p:sp>
          <p:nvSpPr>
            <p:cNvPr id="232" name="Object 6">
              <a:extLst>
                <a:ext uri="{FF2B5EF4-FFF2-40B4-BE49-F238E27FC236}">
                  <a16:creationId xmlns:a16="http://schemas.microsoft.com/office/drawing/2014/main" id="{B81A01C8-990E-4D25-988A-65E1F0DA8B61}"/>
                </a:ext>
              </a:extLst>
            </p:cNvPr>
            <p:cNvSpPr txBox="1"/>
            <p:nvPr/>
          </p:nvSpPr>
          <p:spPr>
            <a:xfrm>
              <a:off x="3951086" y="506730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85DBDC6-2827-41A2-8E8F-B73AFE0BE57C}"/>
                </a:ext>
              </a:extLst>
            </p:cNvPr>
            <p:cNvSpPr txBox="1"/>
            <p:nvPr/>
          </p:nvSpPr>
          <p:spPr>
            <a:xfrm>
              <a:off x="4751882" y="5931967"/>
              <a:ext cx="594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권총을 </a:t>
              </a:r>
              <a:r>
                <a:rPr lang="en-US" altLang="ko-KR" sz="2400" dirty="0"/>
                <a:t>6</a:t>
              </a:r>
              <a:r>
                <a:rPr lang="ko-KR" altLang="en-US" sz="2400" dirty="0"/>
                <a:t>발 발사 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9665869F-0B70-4CAA-83E6-D02419B12AF8}"/>
              </a:ext>
            </a:extLst>
          </p:cNvPr>
          <p:cNvGrpSpPr/>
          <p:nvPr/>
        </p:nvGrpSpPr>
        <p:grpSpPr>
          <a:xfrm>
            <a:off x="4551675" y="7575960"/>
            <a:ext cx="6259880" cy="1931444"/>
            <a:chOff x="4575929" y="7927020"/>
            <a:chExt cx="6259880" cy="1931444"/>
          </a:xfrm>
        </p:grpSpPr>
        <p:sp>
          <p:nvSpPr>
            <p:cNvPr id="240" name="Object 6">
              <a:extLst>
                <a:ext uri="{FF2B5EF4-FFF2-40B4-BE49-F238E27FC236}">
                  <a16:creationId xmlns:a16="http://schemas.microsoft.com/office/drawing/2014/main" id="{C8FF37C0-F0D0-4DB0-A5B1-5BC90FCE60E6}"/>
                </a:ext>
              </a:extLst>
            </p:cNvPr>
            <p:cNvSpPr txBox="1"/>
            <p:nvPr/>
          </p:nvSpPr>
          <p:spPr>
            <a:xfrm>
              <a:off x="4575929" y="792702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E728410-5ECA-4FFE-92A4-0B5307DDCDF1}"/>
                </a:ext>
              </a:extLst>
            </p:cNvPr>
            <p:cNvSpPr txBox="1"/>
            <p:nvPr/>
          </p:nvSpPr>
          <p:spPr>
            <a:xfrm>
              <a:off x="4751882" y="8796635"/>
              <a:ext cx="608392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</a:t>
              </a:r>
              <a:r>
                <a:rPr lang="en-US" altLang="ko-KR" sz="2400" dirty="0"/>
                <a:t>12</a:t>
              </a:r>
              <a:r>
                <a:rPr lang="ko-KR" altLang="en-US" sz="2400" dirty="0"/>
                <a:t>발의 권총을 연달아 발사한다</a:t>
              </a:r>
              <a:r>
                <a:rPr lang="en-US" altLang="ko-KR" sz="2400" dirty="0"/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경로에 블록이 있으면 파괴한다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sp>
        <p:nvSpPr>
          <p:cNvPr id="258" name="Object 6">
            <a:extLst>
              <a:ext uri="{FF2B5EF4-FFF2-40B4-BE49-F238E27FC236}">
                <a16:creationId xmlns:a16="http://schemas.microsoft.com/office/drawing/2014/main" id="{DAA04E5D-9EA8-4BCB-8811-B656D9A9C91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99" name="Object 9">
            <a:extLst>
              <a:ext uri="{FF2B5EF4-FFF2-40B4-BE49-F238E27FC236}">
                <a16:creationId xmlns:a16="http://schemas.microsoft.com/office/drawing/2014/main" id="{A445E258-DA86-487B-A100-59091954B1F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1749176" y="2352975"/>
            <a:ext cx="5275803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 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820955" y="2352975"/>
            <a:ext cx="5275804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8046576" y="3084240"/>
            <a:ext cx="5671286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454671" y="2352975"/>
            <a:ext cx="6008376" cy="3666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3B102A-4600-44EF-B12F-0BCE2EC159F7}"/>
              </a:ext>
            </a:extLst>
          </p:cNvPr>
          <p:cNvGrpSpPr/>
          <p:nvPr/>
        </p:nvGrpSpPr>
        <p:grpSpPr>
          <a:xfrm>
            <a:off x="4724400" y="6515100"/>
            <a:ext cx="13411200" cy="2653100"/>
            <a:chOff x="4724400" y="6667500"/>
            <a:chExt cx="13411200" cy="26531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39D49-FEFE-4CED-93AF-5F1E84FAF65E}"/>
                </a:ext>
              </a:extLst>
            </p:cNvPr>
            <p:cNvSpPr txBox="1"/>
            <p:nvPr/>
          </p:nvSpPr>
          <p:spPr>
            <a:xfrm>
              <a:off x="4724400" y="6667500"/>
              <a:ext cx="25827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atin typeface="Rockwell" panose="02060603020205020403" pitchFamily="18" charset="0"/>
                </a:rPr>
                <a:t>제한 요건</a:t>
              </a:r>
              <a:endParaRPr lang="en-US" altLang="ko-KR" sz="4400" dirty="0">
                <a:latin typeface="Rockwell" panose="02060603020205020403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DD5F6A-C70E-42CE-A9BC-819FF043A61D}"/>
                </a:ext>
              </a:extLst>
            </p:cNvPr>
            <p:cNvSpPr txBox="1"/>
            <p:nvPr/>
          </p:nvSpPr>
          <p:spPr>
            <a:xfrm>
              <a:off x="4953000" y="7520107"/>
              <a:ext cx="13182600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Bauhaus 93" panose="04030905020B02020C02" pitchFamily="82" charset="0"/>
                </a:rPr>
                <a:t>- </a:t>
              </a:r>
              <a:r>
                <a:rPr lang="ko-KR" altLang="en-US" sz="2800" dirty="0">
                  <a:latin typeface="Rockwell" panose="02060603020205020403" pitchFamily="18" charset="0"/>
                </a:rPr>
                <a:t>팀 내 그래픽 없어 유니티에서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구입하여 사용하는데 필요한 오브젝트들이 </a:t>
              </a:r>
              <a:br>
                <a:rPr lang="en-US" altLang="ko-KR" sz="2800" dirty="0">
                  <a:latin typeface="Rockwell" panose="02060603020205020403" pitchFamily="18" charset="0"/>
                </a:rPr>
              </a:br>
              <a:r>
                <a:rPr lang="en-US" altLang="ko-KR" sz="2800" dirty="0">
                  <a:latin typeface="Rockwell" panose="02060603020205020403" pitchFamily="18" charset="0"/>
                </a:rPr>
                <a:t>  </a:t>
              </a:r>
              <a:r>
                <a:rPr lang="ko-KR" altLang="en-US" sz="2800" dirty="0">
                  <a:latin typeface="Rockwell" panose="02060603020205020403" pitchFamily="18" charset="0"/>
                </a:rPr>
                <a:t>구입한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에셋에</a:t>
              </a:r>
              <a:r>
                <a:rPr lang="ko-KR" altLang="en-US" sz="2800" dirty="0">
                  <a:latin typeface="Rockwell" panose="02060603020205020403" pitchFamily="18" charset="0"/>
                </a:rPr>
                <a:t> 포함되어 있지 않으면 새로운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구입해야 한다</a:t>
              </a:r>
              <a:r>
                <a:rPr lang="en-US" altLang="ko-KR" sz="2800" dirty="0">
                  <a:latin typeface="Rockwell" panose="02060603020205020403" pitchFamily="18" charset="0"/>
                </a:rPr>
                <a:t>.</a:t>
              </a: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Rockwell" panose="02060603020205020403" pitchFamily="18" charset="0"/>
                </a:rPr>
                <a:t>1</a:t>
              </a:r>
              <a:br>
                <a:rPr lang="en-US" altLang="ko-KR" sz="2800" dirty="0">
                  <a:latin typeface="Rockwell" panose="02060603020205020403" pitchFamily="18" charset="0"/>
                </a:rPr>
              </a:br>
              <a:r>
                <a:rPr lang="en-US" altLang="ko-KR" sz="2800" dirty="0">
                  <a:latin typeface="Bauhaus 93" panose="04030905020B02020C02" pitchFamily="82" charset="0"/>
                </a:rPr>
                <a:t>- </a:t>
              </a:r>
              <a:r>
                <a:rPr lang="ko-KR" altLang="en-US" sz="2800" dirty="0">
                  <a:latin typeface="Rockwell" panose="02060603020205020403" pitchFamily="18" charset="0"/>
                </a:rPr>
                <a:t>사용하는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에셋의</a:t>
              </a:r>
              <a:r>
                <a:rPr lang="ko-KR" altLang="en-US" sz="2800" dirty="0">
                  <a:latin typeface="Rockwell" panose="02060603020205020403" pitchFamily="18" charset="0"/>
                </a:rPr>
                <a:t> 수정이 불가능하다</a:t>
              </a:r>
              <a:r>
                <a:rPr lang="en-US" altLang="ko-KR" sz="2800" dirty="0">
                  <a:latin typeface="Rockwell" panose="02060603020205020403" pitchFamily="18" charset="0"/>
                </a:rPr>
                <a:t>.</a:t>
              </a:r>
              <a:endParaRPr lang="ko-KR" altLang="en-US" sz="2800" dirty="0">
                <a:latin typeface="Rockwell" panose="02060603020205020403" pitchFamily="18" charset="0"/>
              </a:endParaRPr>
            </a:p>
            <a:p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34CCFA-5EA8-426F-89C0-4EB1D7868B74}"/>
              </a:ext>
            </a:extLst>
          </p:cNvPr>
          <p:cNvSpPr txBox="1"/>
          <p:nvPr/>
        </p:nvSpPr>
        <p:spPr>
          <a:xfrm>
            <a:off x="4953000" y="9093994"/>
            <a:ext cx="13182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ockwell" panose="02060603020205020403" pitchFamily="18" charset="0"/>
                <a:ea typeface="Batang" panose="02030600000101010101" pitchFamily="18" charset="-127"/>
              </a:rPr>
              <a:t>→</a:t>
            </a:r>
            <a:r>
              <a:rPr lang="ko-KR" altLang="en-US" sz="2800" dirty="0">
                <a:latin typeface="Rockwell" panose="02060603020205020403" pitchFamily="18" charset="0"/>
              </a:rPr>
              <a:t>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구입할 때 필요한 오브젝트가 최대한 포함된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구입하고</a:t>
            </a:r>
            <a:br>
              <a:rPr lang="en-US" altLang="ko-KR" sz="2800" dirty="0">
                <a:latin typeface="Rockwell" panose="02060603020205020403" pitchFamily="18" charset="0"/>
              </a:rPr>
            </a:br>
            <a:r>
              <a:rPr lang="en-US" altLang="ko-KR" sz="2800" dirty="0">
                <a:latin typeface="Rockwell" panose="02060603020205020403" pitchFamily="18" charset="0"/>
              </a:rPr>
              <a:t>     </a:t>
            </a:r>
            <a:r>
              <a:rPr lang="ko-KR" altLang="en-US" sz="2800" dirty="0">
                <a:latin typeface="Rockwell" panose="02060603020205020403" pitchFamily="18" charset="0"/>
              </a:rPr>
              <a:t>구입하는 </a:t>
            </a:r>
            <a:r>
              <a:rPr lang="ko-KR" altLang="en-US" sz="2800" dirty="0" err="1">
                <a:latin typeface="Rockwell" panose="02060603020205020403" pitchFamily="18" charset="0"/>
              </a:rPr>
              <a:t>에셋들의</a:t>
            </a:r>
            <a:r>
              <a:rPr lang="ko-KR" altLang="en-US" sz="2800" dirty="0">
                <a:latin typeface="Rockwell" panose="02060603020205020403" pitchFamily="18" charset="0"/>
              </a:rPr>
              <a:t> 전체적인 그래픽 컨셉을 맞추어 구매한다</a:t>
            </a:r>
            <a:r>
              <a:rPr lang="en-US" altLang="ko-KR" sz="2800" dirty="0">
                <a:latin typeface="Rockwell" panose="02060603020205020403" pitchFamily="18" charset="0"/>
              </a:rPr>
              <a:t>.</a:t>
            </a:r>
            <a:endParaRPr lang="ko-KR" altLang="en-US" sz="2800" dirty="0">
              <a:latin typeface="Rockwell" panose="02060603020205020403" pitchFamily="18" charset="0"/>
            </a:endParaRP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352975"/>
            <a:ext cx="5896166" cy="3682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419600" y="1621676"/>
            <a:ext cx="14097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연구주제</a:t>
            </a:r>
            <a:endParaRPr lang="en-US" altLang="ko-KR" sz="4800" dirty="0"/>
          </a:p>
          <a:p>
            <a:endParaRPr lang="en-US" altLang="ko-KR" sz="1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디자인 패턴을 적용하여 프레임워크 제작</a:t>
            </a:r>
            <a:endParaRPr lang="en-US" altLang="ko-KR" sz="40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미리 제작되어 있는 모델의 구조를 파악 후 애니메이션 적용</a:t>
            </a:r>
            <a:endParaRPr lang="en-US" altLang="ko-KR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ECA04-7E31-4CCC-AD09-93D37E6A3F38}"/>
              </a:ext>
            </a:extLst>
          </p:cNvPr>
          <p:cNvSpPr txBox="1"/>
          <p:nvPr/>
        </p:nvSpPr>
        <p:spPr>
          <a:xfrm>
            <a:off x="4419600" y="4676388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이루고 싶은 것</a:t>
            </a:r>
            <a:endParaRPr lang="en-US" altLang="ko-KR" sz="4800" dirty="0"/>
          </a:p>
          <a:p>
            <a:endParaRPr lang="en-US" altLang="ko-KR" sz="100" dirty="0"/>
          </a:p>
          <a:p>
            <a:pPr>
              <a:spcBef>
                <a:spcPts val="1800"/>
              </a:spcBef>
            </a:pPr>
            <a:r>
              <a:rPr lang="en-US" altLang="ko-KR" sz="4400" dirty="0"/>
              <a:t>  </a:t>
            </a:r>
            <a:r>
              <a:rPr lang="ko-KR" altLang="en-US" sz="4000" dirty="0"/>
              <a:t>디자인 패턴 기법을 적용하여 프레임워크를 제작해 봄으로써</a:t>
            </a: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dirty="0"/>
              <a:t> 프로그램 설계 구현 문제가 발생했을 때 유연하게</a:t>
            </a:r>
            <a:r>
              <a:rPr lang="en-US" altLang="ko-KR" sz="4000" dirty="0"/>
              <a:t> </a:t>
            </a:r>
            <a:r>
              <a:rPr lang="ko-KR" altLang="en-US" sz="4000" dirty="0"/>
              <a:t>대처할 수</a:t>
            </a: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dirty="0"/>
              <a:t> 있는 능력을 기른다</a:t>
            </a:r>
            <a:r>
              <a:rPr lang="en-US" altLang="ko-KR" sz="4000" dirty="0"/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미리 제작되어 있는 모델의 구조를 파악하고 애니메이션을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모델에 적용해 봄으로써 </a:t>
            </a:r>
            <a:r>
              <a:rPr lang="en-US" altLang="ko-KR" sz="4000" dirty="0"/>
              <a:t>3D </a:t>
            </a:r>
            <a:r>
              <a:rPr lang="ko-KR" altLang="en-US" sz="4000" dirty="0"/>
              <a:t>모델구조와 렌더링 파이프라인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의 이해를 높인다</a:t>
            </a:r>
            <a:r>
              <a:rPr lang="en-US" altLang="ko-KR" sz="4000" dirty="0"/>
              <a:t>.</a:t>
            </a: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648200" y="1485900"/>
            <a:ext cx="14097000" cy="8096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ea typeface="에스코어 드림 4 Regular" panose="020B0503030302020204"/>
              </a:rPr>
              <a:t>연구주제 </a:t>
            </a:r>
            <a:r>
              <a:rPr lang="en-US" altLang="ko-KR" sz="4800" dirty="0">
                <a:ea typeface="에스코어 드림 4 Regular" panose="020B0503030302020204"/>
              </a:rPr>
              <a:t>&amp; </a:t>
            </a:r>
            <a:r>
              <a:rPr lang="ko-KR" altLang="en-US" sz="4800" dirty="0">
                <a:ea typeface="에스코어 드림 4 Regular" panose="020B0503030302020204"/>
              </a:rPr>
              <a:t>이루고 싶은 것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AWS</a:t>
            </a:r>
            <a:r>
              <a:rPr lang="ko-KR" altLang="en-US" sz="4800" dirty="0">
                <a:ea typeface="에스코어 드림 4 Regular" panose="020B0503030302020204"/>
              </a:rPr>
              <a:t>을 통한 </a:t>
            </a:r>
            <a:r>
              <a:rPr lang="en-US" altLang="ko-KR" sz="4800" dirty="0">
                <a:ea typeface="에스코어 드림 4 Regular" panose="020B0503030302020204"/>
              </a:rPr>
              <a:t>DB</a:t>
            </a:r>
            <a:r>
              <a:rPr lang="ko-KR" altLang="en-US" sz="4800" dirty="0">
                <a:ea typeface="에스코어 드림 4 Regular" panose="020B0503030302020204"/>
              </a:rPr>
              <a:t>관리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1371600" lvl="1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RDS(</a:t>
            </a:r>
            <a:r>
              <a:rPr lang="en-US" altLang="ko-KR" sz="4800" dirty="0" err="1">
                <a:ea typeface="에스코어 드림 4 Regular" panose="020B0503030302020204"/>
              </a:rPr>
              <a:t>mysql</a:t>
            </a:r>
            <a:r>
              <a:rPr lang="en-US" altLang="ko-KR" sz="4800" dirty="0">
                <a:ea typeface="에스코어 드림 4 Regular" panose="020B0503030302020204"/>
              </a:rPr>
              <a:t>)</a:t>
            </a:r>
          </a:p>
          <a:p>
            <a:pPr marL="1371600" lvl="1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DynamoDB(</a:t>
            </a:r>
            <a:r>
              <a:rPr lang="en-US" altLang="ko-KR" sz="4800" dirty="0" err="1">
                <a:ea typeface="에스코어 드림 4 Regular" panose="020B0503030302020204"/>
              </a:rPr>
              <a:t>nosql</a:t>
            </a:r>
            <a:r>
              <a:rPr lang="en-US" altLang="ko-KR" sz="4800" dirty="0">
                <a:ea typeface="에스코어 드림 4 Regular" panose="020B0503030302020204"/>
              </a:rPr>
              <a:t>))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IOCP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800" dirty="0">
                <a:ea typeface="에스코어 드림 4 Regular" panose="020B0503030302020204"/>
              </a:rPr>
              <a:t>패킷 최적화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JWT(JSON Web Token)</a:t>
            </a:r>
            <a:r>
              <a:rPr lang="ko-KR" altLang="en-US" sz="4800" dirty="0">
                <a:ea typeface="에스코어 드림 4 Regular" panose="020B0503030302020204"/>
              </a:rPr>
              <a:t> 통한 로그인 데이터 관리</a:t>
            </a:r>
            <a:endParaRPr lang="en-US" altLang="ko-KR" sz="12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200" dirty="0">
              <a:ea typeface="에스코어 드림 4 Regular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1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168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584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4282110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A51450F-6248-4A24-A539-152499657CAE}"/>
              </a:ext>
            </a:extLst>
          </p:cNvPr>
          <p:cNvSpPr txBox="1"/>
          <p:nvPr/>
        </p:nvSpPr>
        <p:spPr>
          <a:xfrm>
            <a:off x="13087845" y="64963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E191288-4766-4774-801D-DFB0EB49D815}"/>
              </a:ext>
            </a:extLst>
          </p:cNvPr>
          <p:cNvSpPr txBox="1"/>
          <p:nvPr/>
        </p:nvSpPr>
        <p:spPr>
          <a:xfrm>
            <a:off x="14369524" y="693656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384185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955480C2-3926-47D5-8FBA-220E3C6217DC}"/>
              </a:ext>
            </a:extLst>
          </p:cNvPr>
          <p:cNvGrpSpPr/>
          <p:nvPr/>
        </p:nvGrpSpPr>
        <p:grpSpPr>
          <a:xfrm>
            <a:off x="2590800" y="6202985"/>
            <a:ext cx="4548925" cy="67640"/>
            <a:chOff x="6994512" y="6534103"/>
            <a:chExt cx="4266667" cy="63443"/>
          </a:xfrm>
        </p:grpSpPr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7113ABE6-B1F8-4C7A-9149-C92E81E4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2590799" y="1574121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26260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0356221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0205518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900"/>
            <a:ext cx="9471344" cy="1446550"/>
            <a:chOff x="4473256" y="952500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870393" y="952500"/>
              <a:ext cx="1435412" cy="1446550"/>
              <a:chOff x="12285932" y="3404563"/>
              <a:chExt cx="830299" cy="24971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356636" y="3404563"/>
                <a:ext cx="759595" cy="2497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대전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1124698" y="4697341"/>
                <a:ext cx="2365621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9689E9DE-C0E8-45B0-B444-1FB1E564DB5A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특징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6A267A35-016E-4BD6-9614-1E36FBE3D5FE}"/>
              </a:ext>
            </a:extLst>
          </p:cNvPr>
          <p:cNvSpPr txBox="1"/>
          <p:nvPr/>
        </p:nvSpPr>
        <p:spPr>
          <a:xfrm>
            <a:off x="4495800" y="1638300"/>
            <a:ext cx="14461756" cy="81327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시간이 지나면 충전되는 탄환을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탄환을 소모하여 공격을 할 수 있고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투사체는 조준 시 보이는 경로를 따라 발사 된다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캐릭터들은 게이지를 채워 사용할 수 있는 스킬을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투사체의 속도는 눈으로 보고 피할 수 있는 속도이다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플레이어들은 날아오는 적의 투사체를 컨트롤을 통해서 회피함과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동시에 자신의 공격을 적에게 적중하여 게임 모드 별 승리조건을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달성하는 것이 목표이다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0F4569B-2E1E-45A9-A3AB-DEFCD0EE7427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2304A2D-DB67-4A99-BA45-90152B266E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/>
              <a:t>맵 중앙의 보물상자에서 보석이 시간 마다 한 개씩 생성됩니다</a:t>
            </a:r>
            <a:r>
              <a:rPr lang="en-US" altLang="ko-KR" sz="2800" dirty="0"/>
              <a:t>.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/>
              <a:t>플레이어는 보석을 주울 수 있으며 플레이어가 획득한 보석만큼</a:t>
            </a:r>
            <a:endParaRPr lang="en-US" altLang="ko-KR" sz="2800" dirty="0"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ea typeface="에스코어 드림 4 Regular" panose="020B0503030302020204" pitchFamily="34" charset="-127"/>
              </a:rPr>
              <a:t>.</a:t>
            </a:r>
          </a:p>
          <a:p>
            <a:pPr>
              <a:spcBef>
                <a:spcPts val="3000"/>
              </a:spcBef>
            </a:pPr>
            <a:endParaRPr lang="en-US" altLang="ko-KR" sz="2500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2304A2D-DB67-4A99-BA45-90152B266E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/>
              <a:t>플레이어는 상대 플레이어를 처치 할 수 있으며 </a:t>
            </a:r>
            <a:endParaRPr lang="en-US" altLang="ko-KR" sz="2800" dirty="0"/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/>
              <a:t>보물상자에서 나오는 보석을 줍거나 상대 플레이어를 처치하여</a:t>
            </a:r>
            <a:endParaRPr lang="en-US" altLang="ko-KR" sz="2800" dirty="0"/>
          </a:p>
          <a:p>
            <a:pPr>
              <a:spcBef>
                <a:spcPts val="3000"/>
              </a:spcBef>
            </a:pPr>
            <a:r>
              <a:rPr lang="ko-KR" altLang="en-US" sz="2800" dirty="0"/>
              <a:t>보석 </a:t>
            </a:r>
            <a:r>
              <a:rPr lang="en-US" altLang="ko-KR" sz="2800" dirty="0"/>
              <a:t>10</a:t>
            </a:r>
            <a:r>
              <a:rPr lang="ko-KR" altLang="en-US" sz="2800" dirty="0"/>
              <a:t>개 이상을 모은 상태에서 </a:t>
            </a:r>
            <a:r>
              <a:rPr lang="en-US" altLang="ko-KR" sz="2800" dirty="0"/>
              <a:t>15</a:t>
            </a:r>
            <a:r>
              <a:rPr lang="ko-KR" altLang="en-US" sz="2800" dirty="0"/>
              <a:t>초를 버티면 승리합니다</a:t>
            </a:r>
            <a:r>
              <a:rPr lang="en-US" altLang="ko-KR" sz="28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</a:t>
            </a:r>
            <a:r>
              <a:rPr lang="en-US" altLang="ko-KR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HP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</a:t>
            </a:r>
            <a:r>
              <a:rPr lang="en-US" altLang="ko-KR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HP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탄창 수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</a:t>
            </a:r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보석 </a:t>
            </a:r>
            <a:r>
              <a:rPr lang="en-US" altLang="ko-KR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보석 수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931</Words>
  <Application>Microsoft Office PowerPoint</Application>
  <PresentationFormat>사용자 지정</PresentationFormat>
  <Paragraphs>303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Adobe 고딕 Std B</vt:lpstr>
      <vt:lpstr>Futura Bk BT</vt:lpstr>
      <vt:lpstr>맑은 고딕</vt:lpstr>
      <vt:lpstr>Batang</vt:lpstr>
      <vt:lpstr>에스코어 드림 2 ExtraLight</vt:lpstr>
      <vt:lpstr>에스코어 드림 4 Regular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영준</cp:lastModifiedBy>
  <cp:revision>157</cp:revision>
  <dcterms:created xsi:type="dcterms:W3CDTF">2020-10-05T11:23:33Z</dcterms:created>
  <dcterms:modified xsi:type="dcterms:W3CDTF">2020-12-10T05:18:18Z</dcterms:modified>
</cp:coreProperties>
</file>